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media/image1.png" ContentType="image/png"/>
  <Override PartName="/ppt/media/image9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_rels/slideLayout3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5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Folie mittels Klicken verschieben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177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2000" spc="-1" strike="noStrike">
                <a:latin typeface="Arial"/>
              </a:rPr>
              <a:t>Format der Notizen mittels Klicken bearbeiten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178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1400" spc="-1" strike="noStrike">
                <a:latin typeface="Times New Roman"/>
              </a:rPr>
              <a:t>&lt;Kopfzeile&gt;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179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de-DE" sz="1400" spc="-1" strike="noStrike">
                <a:latin typeface="Times New Roman"/>
              </a:rPr>
              <a:t>&lt;Datum/Uhrzeit&gt;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180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de-DE" sz="1400" spc="-1" strike="noStrike">
                <a:latin typeface="Times New Roman"/>
              </a:rPr>
              <a:t>&lt;Fußzeile&gt;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181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9D4C36BF-FFF0-4DFE-A1D5-C42B0388A627}" type="slidenum">
              <a:rPr b="0" lang="de-DE" sz="1400" spc="-1" strike="noStrike">
                <a:latin typeface="Times New Roman"/>
              </a:rPr>
              <a:t>&lt;Foliennummer&gt;</a:t>
            </a:fld>
            <a:endParaRPr b="0" lang="de-DE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PlaceHolder 1"/>
          <p:cNvSpPr>
            <a:spLocks noGrp="1"/>
          </p:cNvSpPr>
          <p:nvPr>
            <p:ph type="sldImg"/>
          </p:nvPr>
        </p:nvSpPr>
        <p:spPr>
          <a:xfrm>
            <a:off x="1371600" y="1143000"/>
            <a:ext cx="4114080" cy="3085560"/>
          </a:xfrm>
          <a:prstGeom prst="rect">
            <a:avLst/>
          </a:prstGeom>
        </p:spPr>
      </p:sp>
      <p:sp>
        <p:nvSpPr>
          <p:cNvPr id="228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5680" cy="35996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229" name="CustomShape 3"/>
          <p:cNvSpPr/>
          <p:nvPr/>
        </p:nvSpPr>
        <p:spPr>
          <a:xfrm>
            <a:off x="3884760" y="8685360"/>
            <a:ext cx="2971080" cy="457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C0E3E4E3-582E-4CD8-85D7-9F4C59842205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Calibri"/>
              </a:rPr>
              <a:t>&lt;Foliennummer&gt;</a:t>
            </a:fld>
            <a:endParaRPr b="0" lang="de-DE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866520" y="2305800"/>
            <a:ext cx="662040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866520" y="2305800"/>
            <a:ext cx="662040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3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ubTitle"/>
          </p:nvPr>
        </p:nvSpPr>
        <p:spPr>
          <a:xfrm>
            <a:off x="866520" y="2305800"/>
            <a:ext cx="662040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866520" y="2305800"/>
            <a:ext cx="6620400" cy="137160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629928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5689800" y="-457200"/>
            <a:ext cx="1599480" cy="15994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6299280" y="6095880"/>
            <a:ext cx="990000" cy="9900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>
            <a:off x="-154080" y="2666880"/>
            <a:ext cx="4190400" cy="41904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CustomShape 5"/>
          <p:cNvSpPr/>
          <p:nvPr/>
        </p:nvSpPr>
        <p:spPr>
          <a:xfrm>
            <a:off x="-839880" y="2895480"/>
            <a:ext cx="2361600" cy="23616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6"/>
          <p:cNvSpPr/>
          <p:nvPr/>
        </p:nvSpPr>
        <p:spPr>
          <a:xfrm>
            <a:off x="7745760" y="0"/>
            <a:ext cx="685080" cy="10987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latin typeface="Arial"/>
              </a:rPr>
              <a:t>Format des Titeltextes durch Klicken bearbeiten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629928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2"/>
          <p:cNvSpPr/>
          <p:nvPr/>
        </p:nvSpPr>
        <p:spPr>
          <a:xfrm>
            <a:off x="5689800" y="-457200"/>
            <a:ext cx="1599480" cy="15994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CustomShape 3"/>
          <p:cNvSpPr/>
          <p:nvPr/>
        </p:nvSpPr>
        <p:spPr>
          <a:xfrm>
            <a:off x="6299280" y="6095880"/>
            <a:ext cx="990000" cy="9900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4"/>
          <p:cNvSpPr/>
          <p:nvPr/>
        </p:nvSpPr>
        <p:spPr>
          <a:xfrm>
            <a:off x="-154080" y="2666880"/>
            <a:ext cx="4190400" cy="41904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CustomShape 5"/>
          <p:cNvSpPr/>
          <p:nvPr/>
        </p:nvSpPr>
        <p:spPr>
          <a:xfrm>
            <a:off x="-839880" y="2895480"/>
            <a:ext cx="2361600" cy="23616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" name="CustomShape 6"/>
          <p:cNvSpPr/>
          <p:nvPr/>
        </p:nvSpPr>
        <p:spPr>
          <a:xfrm>
            <a:off x="7745760" y="0"/>
            <a:ext cx="685080" cy="10987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0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latin typeface="Arial"/>
              </a:rPr>
              <a:t>Format des Titeltextes durch Klicken bearbeiten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51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629928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2"/>
          <p:cNvSpPr/>
          <p:nvPr/>
        </p:nvSpPr>
        <p:spPr>
          <a:xfrm>
            <a:off x="5689800" y="-457200"/>
            <a:ext cx="1599480" cy="15994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3"/>
          <p:cNvSpPr/>
          <p:nvPr/>
        </p:nvSpPr>
        <p:spPr>
          <a:xfrm>
            <a:off x="6299280" y="6095880"/>
            <a:ext cx="990000" cy="9900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CustomShape 4"/>
          <p:cNvSpPr/>
          <p:nvPr/>
        </p:nvSpPr>
        <p:spPr>
          <a:xfrm>
            <a:off x="-154080" y="2666880"/>
            <a:ext cx="4190400" cy="41904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CustomShape 5"/>
          <p:cNvSpPr/>
          <p:nvPr/>
        </p:nvSpPr>
        <p:spPr>
          <a:xfrm>
            <a:off x="-839880" y="2895480"/>
            <a:ext cx="2361600" cy="23616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CustomShape 6"/>
          <p:cNvSpPr/>
          <p:nvPr/>
        </p:nvSpPr>
        <p:spPr>
          <a:xfrm>
            <a:off x="7745760" y="0"/>
            <a:ext cx="685080" cy="10987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4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20400" cy="332892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latin typeface="Arial"/>
              </a:rPr>
              <a:t>Format des Titeltextes durch Klicken bearbeiten</a:t>
            </a:r>
            <a:endParaRPr b="0" lang="de-DE" sz="1800" spc="-1" strike="noStrike">
              <a:latin typeface="Arial"/>
            </a:endParaRPr>
          </a:p>
        </p:txBody>
      </p:sp>
      <p:sp>
        <p:nvSpPr>
          <p:cNvPr id="95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6299280" y="1676520"/>
            <a:ext cx="2818800" cy="28188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CustomShape 2"/>
          <p:cNvSpPr/>
          <p:nvPr/>
        </p:nvSpPr>
        <p:spPr>
          <a:xfrm>
            <a:off x="5689800" y="-457200"/>
            <a:ext cx="1599480" cy="15994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3"/>
          <p:cNvSpPr/>
          <p:nvPr/>
        </p:nvSpPr>
        <p:spPr>
          <a:xfrm>
            <a:off x="6299280" y="6095880"/>
            <a:ext cx="990000" cy="9900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4"/>
          <p:cNvSpPr/>
          <p:nvPr/>
        </p:nvSpPr>
        <p:spPr>
          <a:xfrm>
            <a:off x="-154080" y="2666880"/>
            <a:ext cx="4190400" cy="41904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CustomShape 5"/>
          <p:cNvSpPr/>
          <p:nvPr/>
        </p:nvSpPr>
        <p:spPr>
          <a:xfrm>
            <a:off x="-839880" y="2895480"/>
            <a:ext cx="2361600" cy="236160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6"/>
          <p:cNvSpPr/>
          <p:nvPr/>
        </p:nvSpPr>
        <p:spPr>
          <a:xfrm>
            <a:off x="7745760" y="0"/>
            <a:ext cx="685080" cy="109872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8" name="PlaceHolder 7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r>
              <a:rPr b="0" lang="de-DE" sz="4400" spc="-1" strike="noStrike">
                <a:latin typeface="Arial"/>
              </a:rPr>
              <a:t>Format des Titeltextes durch Klicken bearbeiten</a:t>
            </a:r>
            <a:endParaRPr b="0" lang="de-DE" sz="4400" spc="-1" strike="noStrike">
              <a:latin typeface="Arial"/>
            </a:endParaRPr>
          </a:p>
        </p:txBody>
      </p:sp>
      <p:sp>
        <p:nvSpPr>
          <p:cNvPr id="139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3200" spc="-1" strike="noStrike">
                <a:latin typeface="Arial"/>
              </a:rPr>
              <a:t>Format des Gliederungstextes durch Klicken bearbeiten</a:t>
            </a:r>
            <a:endParaRPr b="0" lang="de-DE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800" spc="-1" strike="noStrike">
                <a:latin typeface="Arial"/>
              </a:rPr>
              <a:t>Zweite Gliederungsebene</a:t>
            </a:r>
            <a:endParaRPr b="0" lang="de-DE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400" spc="-1" strike="noStrike">
                <a:latin typeface="Arial"/>
              </a:rPr>
              <a:t>Dritte Gliederungsebene</a:t>
            </a:r>
            <a:endParaRPr b="0" lang="de-DE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latin typeface="Arial"/>
              </a:rPr>
              <a:t>Vierte Gliederungsebene</a:t>
            </a:r>
            <a:endParaRPr b="0" lang="de-DE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Fünfte Gliederungsebene</a:t>
            </a:r>
            <a:endParaRPr b="0" lang="de-DE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Sechste Gliederungsebene</a:t>
            </a:r>
            <a:endParaRPr b="0" lang="de-DE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latin typeface="Arial"/>
              </a:rPr>
              <a:t>Siebte Gliederungsebene</a:t>
            </a:r>
            <a:endParaRPr b="0" lang="de-DE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5.png"/><Relationship Id="rId2" Type="http://schemas.openxmlformats.org/officeDocument/2006/relationships/image" Target="../media/image16.png"/><Relationship Id="rId3" Type="http://schemas.openxmlformats.org/officeDocument/2006/relationships/image" Target="../media/image17.png"/><Relationship Id="rId4" Type="http://schemas.openxmlformats.org/officeDocument/2006/relationships/slideLayout" Target="../slideLayouts/slideLayout1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3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2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image" Target="../media/image7.png"/><Relationship Id="rId3" Type="http://schemas.openxmlformats.org/officeDocument/2006/relationships/slideLayout" Target="../slideLayouts/slideLayout2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png"/><Relationship Id="rId2" Type="http://schemas.openxmlformats.org/officeDocument/2006/relationships/slideLayout" Target="../slideLayouts/slideLayout1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image" Target="../media/image10.png"/><Relationship Id="rId3" Type="http://schemas.openxmlformats.org/officeDocument/2006/relationships/slideLayout" Target="../slideLayouts/slideLayout1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1.png"/><Relationship Id="rId2" Type="http://schemas.openxmlformats.org/officeDocument/2006/relationships/image" Target="../media/image12.png"/><Relationship Id="rId3" Type="http://schemas.openxmlformats.org/officeDocument/2006/relationships/slideLayout" Target="../slideLayouts/slideLayout25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3.png"/><Relationship Id="rId2" Type="http://schemas.openxmlformats.org/officeDocument/2006/relationships/image" Target="../media/image14.png"/><Relationship Id="rId3" Type="http://schemas.openxmlformats.org/officeDocument/2006/relationships/slideLayout" Target="../slideLayouts/slideLayout1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CustomShape 1"/>
          <p:cNvSpPr/>
          <p:nvPr/>
        </p:nvSpPr>
        <p:spPr>
          <a:xfrm>
            <a:off x="866520" y="1447920"/>
            <a:ext cx="6620400" cy="2728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</a:pPr>
            <a:r>
              <a:rPr b="1" lang="de-DE" sz="40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Einführung in Data Science &amp; maschinelles Lernen mit R</a:t>
            </a:r>
            <a:endParaRPr b="0" lang="de-DE" sz="4000" spc="-1" strike="noStrike">
              <a:latin typeface="Arial"/>
            </a:endParaRPr>
          </a:p>
        </p:txBody>
      </p:sp>
      <p:sp>
        <p:nvSpPr>
          <p:cNvPr id="183" name="CustomShape 2"/>
          <p:cNvSpPr/>
          <p:nvPr/>
        </p:nvSpPr>
        <p:spPr>
          <a:xfrm>
            <a:off x="866520" y="4312440"/>
            <a:ext cx="6620400" cy="2136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2000" spc="-1" strike="noStrike">
                <a:solidFill>
                  <a:srgbClr val="acd433"/>
                </a:solidFill>
                <a:latin typeface="Century Gothic"/>
                <a:ea typeface="Century Gothic"/>
              </a:rPr>
              <a:t>Umsatzschätzung eines Bäckereibetriebes in der Region Kiel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1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Studierende: Merle Oelbüttel, Cynthia und Tobias Lindenau</a:t>
            </a:r>
            <a:endParaRPr b="0" lang="de-DE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1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Dozent: Steffen Brandt</a:t>
            </a:r>
            <a:endParaRPr b="0" lang="de-DE" sz="1400" spc="-1" strike="noStrike">
              <a:latin typeface="Arial"/>
            </a:endParaRPr>
          </a:p>
        </p:txBody>
      </p:sp>
      <p:sp>
        <p:nvSpPr>
          <p:cNvPr id="184" name="CustomShape 3"/>
          <p:cNvSpPr/>
          <p:nvPr/>
        </p:nvSpPr>
        <p:spPr>
          <a:xfrm rot="5400000">
            <a:off x="7475040" y="1489320"/>
            <a:ext cx="990000" cy="90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1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28.01.2020</a:t>
            </a:r>
            <a:endParaRPr b="0" lang="de-DE" sz="1100" spc="-1" strike="noStrike">
              <a:latin typeface="Arial"/>
            </a:endParaRPr>
          </a:p>
        </p:txBody>
      </p:sp>
      <p:sp>
        <p:nvSpPr>
          <p:cNvPr id="185" name="CustomShape 4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CFC9C9D4-686D-40E2-91A3-25D38F3E9061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6" name="Shape 117" descr=""/>
          <p:cNvPicPr/>
          <p:nvPr/>
        </p:nvPicPr>
        <p:blipFill>
          <a:blip r:embed="rId1"/>
          <a:stretch/>
        </p:blipFill>
        <p:spPr>
          <a:xfrm>
            <a:off x="5760000" y="2160000"/>
            <a:ext cx="4067640" cy="4046400"/>
          </a:xfrm>
          <a:prstGeom prst="rect">
            <a:avLst/>
          </a:prstGeom>
          <a:ln w="28440">
            <a:noFill/>
          </a:ln>
        </p:spPr>
      </p:pic>
      <p:pic>
        <p:nvPicPr>
          <p:cNvPr id="217" name="" descr=""/>
          <p:cNvPicPr/>
          <p:nvPr/>
        </p:nvPicPr>
        <p:blipFill>
          <a:blip r:embed="rId2"/>
          <a:stretch/>
        </p:blipFill>
        <p:spPr>
          <a:xfrm>
            <a:off x="979920" y="432000"/>
            <a:ext cx="4708080" cy="3024000"/>
          </a:xfrm>
          <a:prstGeom prst="rect">
            <a:avLst/>
          </a:prstGeom>
          <a:ln>
            <a:noFill/>
          </a:ln>
        </p:spPr>
      </p:pic>
      <p:sp>
        <p:nvSpPr>
          <p:cNvPr id="218" name="CustomShape 1"/>
          <p:cNvSpPr/>
          <p:nvPr/>
        </p:nvSpPr>
        <p:spPr>
          <a:xfrm>
            <a:off x="5654520" y="434520"/>
            <a:ext cx="1329480" cy="6454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r>
              <a:rPr b="1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Temperaturklassen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Kalt &lt;10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Normal 10 - 20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Warm &gt;20</a:t>
            </a:r>
            <a:endParaRPr b="0" lang="de-DE" sz="900" spc="-1" strike="noStrike">
              <a:latin typeface="Arial"/>
            </a:endParaRPr>
          </a:p>
        </p:txBody>
      </p:sp>
      <p:pic>
        <p:nvPicPr>
          <p:cNvPr id="219" name="Grafik 2" descr="Ein Bild, das Vogel enthält.&#10;&#10;Automatisch generierte Beschreibung"/>
          <p:cNvPicPr/>
          <p:nvPr/>
        </p:nvPicPr>
        <p:blipFill>
          <a:blip r:embed="rId3"/>
          <a:srcRect l="50654" t="25968" r="21291" b="14581"/>
          <a:stretch/>
        </p:blipFill>
        <p:spPr>
          <a:xfrm>
            <a:off x="7812360" y="5758200"/>
            <a:ext cx="958680" cy="989280"/>
          </a:xfrm>
          <a:prstGeom prst="rect">
            <a:avLst/>
          </a:prstGeom>
          <a:ln w="9360">
            <a:noFill/>
          </a:ln>
        </p:spPr>
      </p:pic>
      <p:sp>
        <p:nvSpPr>
          <p:cNvPr id="220" name="TextShape 2"/>
          <p:cNvSpPr txBox="1"/>
          <p:nvPr/>
        </p:nvSpPr>
        <p:spPr>
          <a:xfrm>
            <a:off x="1944000" y="4680000"/>
            <a:ext cx="591696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de-DE" sz="1800" spc="-1" strike="noStrike">
                <a:latin typeface="Arial"/>
              </a:rPr>
              <a:t>Am meisten Umsatz Warengruppe Brötchen und Kuchen</a:t>
            </a:r>
            <a:endParaRPr b="0" lang="de-DE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Ergebnisse der Schätzung einer SVM (MAPE je Warengruppe und Warengruppenumsätze</a:t>
            </a:r>
            <a:br/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für den 01.06.2019)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22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3C8F3C71-2486-4FD9-BFBA-5C9AA3C7D3F2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866520" y="1447920"/>
            <a:ext cx="6620400" cy="33289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7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Questions</a:t>
            </a:r>
            <a:endParaRPr b="0" lang="de-DE" sz="7200" spc="-1" strike="noStrike">
              <a:latin typeface="Arial"/>
            </a:endParaRPr>
          </a:p>
        </p:txBody>
      </p:sp>
      <p:sp>
        <p:nvSpPr>
          <p:cNvPr id="224" name="CustomShape 2"/>
          <p:cNvSpPr/>
          <p:nvPr/>
        </p:nvSpPr>
        <p:spPr>
          <a:xfrm>
            <a:off x="7766280" y="295560"/>
            <a:ext cx="628200" cy="7671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B8F13647-F8EF-4456-B3E3-7B56242DAFAF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225" name="CustomShape 3"/>
          <p:cNvSpPr/>
          <p:nvPr/>
        </p:nvSpPr>
        <p:spPr>
          <a:xfrm>
            <a:off x="541440" y="2179440"/>
            <a:ext cx="7054560" cy="329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26" name="CustomShape 4"/>
          <p:cNvSpPr/>
          <p:nvPr/>
        </p:nvSpPr>
        <p:spPr>
          <a:xfrm>
            <a:off x="866520" y="4777560"/>
            <a:ext cx="6620400" cy="860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Datensatz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87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DB4CCF3F-0FFE-48EE-9D76-616D7DF82E39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188" name="CustomShape 3"/>
          <p:cNvSpPr/>
          <p:nvPr/>
        </p:nvSpPr>
        <p:spPr>
          <a:xfrm>
            <a:off x="484560" y="2190600"/>
            <a:ext cx="7054560" cy="329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Zeit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Datum, Wochentag, Samstag, Sonntag und Monat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Ereignisse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Weihnachtsmarkt, Ferien, KiWo, vor Feiertag, Feiertag, nach Feiertag und 1.-3. Weihnachtsfeiertag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Wetter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Bewölkung, Windgeschwindigkeit, Wettercode, Temperatur und Temperaturklassen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Umsatz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Gesamtumsatz und Umsatz je Warengruppe 1-6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Datensatz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90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DA8458B9-991B-4BF0-8C09-91A4697175ED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191" name="CustomShape 3"/>
          <p:cNvSpPr/>
          <p:nvPr/>
        </p:nvSpPr>
        <p:spPr>
          <a:xfrm>
            <a:off x="484560" y="2190600"/>
            <a:ext cx="7054560" cy="32925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Zeit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Datum, Wochentag, </a:t>
            </a:r>
            <a:r>
              <a:rPr b="0" lang="de-DE" sz="1600" spc="-1" strike="sngStrike">
                <a:solidFill>
                  <a:srgbClr val="ffffff"/>
                </a:solidFill>
                <a:latin typeface="Arial"/>
                <a:ea typeface="Arial"/>
              </a:rPr>
              <a:t>Samstag</a:t>
            </a: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, </a:t>
            </a:r>
            <a:r>
              <a:rPr b="0" lang="de-DE" sz="1600" spc="-1" strike="sngStrike">
                <a:solidFill>
                  <a:srgbClr val="ffffff"/>
                </a:solidFill>
                <a:latin typeface="Arial"/>
                <a:ea typeface="Arial"/>
              </a:rPr>
              <a:t>Sonntag</a:t>
            </a: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 und Monat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Ereignisse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Weihnachtsmarkt, Ferien, KiWo, vor Feiertag, Feiertag, nach Feiertag und 1.-3. Weihnachtsfeiertag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Wetter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Bewölkung, Windgeschwindigkeit, Wettercode, Temperatur und Temperaturklassen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Umsatz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Gesamtumsatz und Umsatz je Warengruppe 1-6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Überblick: Zeit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193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B7B9FC23-0CFA-4541-927C-DBAA7D33D9E0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194" name="" descr=""/>
          <p:cNvPicPr/>
          <p:nvPr/>
        </p:nvPicPr>
        <p:blipFill>
          <a:blip r:embed="rId1"/>
          <a:stretch/>
        </p:blipFill>
        <p:spPr>
          <a:xfrm>
            <a:off x="288000" y="1440000"/>
            <a:ext cx="7963200" cy="5114880"/>
          </a:xfrm>
          <a:prstGeom prst="rect">
            <a:avLst/>
          </a:prstGeom>
          <a:ln>
            <a:noFill/>
          </a:ln>
        </p:spPr>
      </p:pic>
      <p:sp>
        <p:nvSpPr>
          <p:cNvPr id="195" name="CustomShape 3"/>
          <p:cNvSpPr/>
          <p:nvPr/>
        </p:nvSpPr>
        <p:spPr>
          <a:xfrm>
            <a:off x="367920" y="6565680"/>
            <a:ext cx="4383720" cy="2743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300" spc="-1" strike="noStrike">
                <a:solidFill>
                  <a:srgbClr val="ffffff"/>
                </a:solidFill>
                <a:latin typeface="Arial"/>
              </a:rPr>
              <a:t>Gelabelt sind alle Tage mit einem Umsatz über 2000 Euro</a:t>
            </a:r>
            <a:endParaRPr b="0" lang="de-DE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TextShape 1"/>
          <p:cNvSpPr txBox="1"/>
          <p:nvPr/>
        </p:nvSpPr>
        <p:spPr>
          <a:xfrm>
            <a:off x="866520" y="1447920"/>
            <a:ext cx="6620400" cy="3328920"/>
          </a:xfrm>
          <a:prstGeom prst="rect">
            <a:avLst/>
          </a:prstGeom>
          <a:noFill/>
          <a:ln>
            <a:noFill/>
          </a:ln>
        </p:spPr>
        <p:txBody>
          <a:bodyPr lIns="0" rIns="0" tIns="0" bIns="0" anchor="ctr">
            <a:noAutofit/>
          </a:bodyPr>
          <a:p>
            <a:pPr algn="ctr"/>
            <a:endParaRPr b="0" lang="de-DE" sz="4400" spc="-1" strike="noStrike">
              <a:latin typeface="Arial"/>
            </a:endParaRPr>
          </a:p>
        </p:txBody>
      </p:sp>
      <p:pic>
        <p:nvPicPr>
          <p:cNvPr id="197" name="" descr=""/>
          <p:cNvPicPr/>
          <p:nvPr/>
        </p:nvPicPr>
        <p:blipFill>
          <a:blip r:embed="rId1"/>
          <a:stretch/>
        </p:blipFill>
        <p:spPr>
          <a:xfrm>
            <a:off x="360000" y="1902240"/>
            <a:ext cx="7126920" cy="4577760"/>
          </a:xfrm>
          <a:prstGeom prst="rect">
            <a:avLst/>
          </a:prstGeom>
          <a:ln>
            <a:noFill/>
          </a:ln>
        </p:spPr>
      </p:pic>
      <p:pic>
        <p:nvPicPr>
          <p:cNvPr id="198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776000" y="3516480"/>
            <a:ext cx="958320" cy="1523520"/>
          </a:xfrm>
          <a:prstGeom prst="rect">
            <a:avLst/>
          </a:prstGeom>
          <a:ln>
            <a:noFill/>
          </a:ln>
        </p:spPr>
      </p:pic>
      <p:sp>
        <p:nvSpPr>
          <p:cNvPr id="199" name="CustomShape 2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Überblick: Zeit + Wochentag</a:t>
            </a:r>
            <a:endParaRPr b="0" lang="de-DE" sz="4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Wochentag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01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B4CDD4CE-287F-4E88-9972-8A72861CE311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02" name="Shape 117" descr=""/>
          <p:cNvPicPr/>
          <p:nvPr/>
        </p:nvPicPr>
        <p:blipFill>
          <a:blip r:embed="rId1"/>
          <a:stretch/>
        </p:blipFill>
        <p:spPr>
          <a:xfrm>
            <a:off x="1440000" y="1944000"/>
            <a:ext cx="6071760" cy="3746880"/>
          </a:xfrm>
          <a:prstGeom prst="rect">
            <a:avLst/>
          </a:prstGeom>
          <a:ln w="28440">
            <a:solidFill>
              <a:schemeClr val="lt1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Wochentag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04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223FADA3-2469-4D73-9EE1-825E6B1EE00A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05" name="Shape 117" descr=""/>
          <p:cNvPicPr/>
          <p:nvPr/>
        </p:nvPicPr>
        <p:blipFill>
          <a:blip r:embed="rId1"/>
          <a:stretch/>
        </p:blipFill>
        <p:spPr>
          <a:xfrm>
            <a:off x="440640" y="1581120"/>
            <a:ext cx="8262360" cy="5098680"/>
          </a:xfrm>
          <a:prstGeom prst="rect">
            <a:avLst/>
          </a:prstGeom>
          <a:ln w="28440">
            <a:solidFill>
              <a:schemeClr val="lt1"/>
            </a:solidFill>
            <a:round/>
          </a:ln>
        </p:spPr>
      </p:pic>
      <p:pic>
        <p:nvPicPr>
          <p:cNvPr id="206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744320" y="5156280"/>
            <a:ext cx="958320" cy="152352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7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Feiertag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08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E6E17815-CC99-46AB-A361-2D8009715A29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09" name="Grafik 2" descr="Ein Bild, das Vogel enthält.&#10;&#10;Automatisch generierte Beschreibung"/>
          <p:cNvPicPr/>
          <p:nvPr/>
        </p:nvPicPr>
        <p:blipFill>
          <a:blip r:embed="rId1"/>
          <a:srcRect l="50654" t="25968" r="21291" b="14581"/>
          <a:stretch/>
        </p:blipFill>
        <p:spPr>
          <a:xfrm>
            <a:off x="8179560" y="4668120"/>
            <a:ext cx="958320" cy="1523520"/>
          </a:xfrm>
          <a:prstGeom prst="rect">
            <a:avLst/>
          </a:prstGeom>
          <a:ln>
            <a:noFill/>
          </a:ln>
        </p:spPr>
      </p:pic>
      <p:pic>
        <p:nvPicPr>
          <p:cNvPr id="210" name="" descr=""/>
          <p:cNvPicPr/>
          <p:nvPr/>
        </p:nvPicPr>
        <p:blipFill>
          <a:blip r:embed="rId2"/>
          <a:stretch/>
        </p:blipFill>
        <p:spPr>
          <a:xfrm>
            <a:off x="216000" y="1220760"/>
            <a:ext cx="7963200" cy="511488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CustomShape 1"/>
          <p:cNvSpPr/>
          <p:nvPr/>
        </p:nvSpPr>
        <p:spPr>
          <a:xfrm>
            <a:off x="484560" y="452880"/>
            <a:ext cx="7054560" cy="1399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Temperatur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12" name="CustomShape 2"/>
          <p:cNvSpPr/>
          <p:nvPr/>
        </p:nvSpPr>
        <p:spPr>
          <a:xfrm>
            <a:off x="7766280" y="295560"/>
            <a:ext cx="628200" cy="766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F21BAD5A-49E8-4705-9E37-F80C88910732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&lt;Foliennummer&gt;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13" name="Grafik 3" descr="Ein Bild, das rot enthält.&#10;&#10;Automatisch generierte Beschreibung"/>
          <p:cNvPicPr/>
          <p:nvPr/>
        </p:nvPicPr>
        <p:blipFill>
          <a:blip r:embed="rId1"/>
          <a:stretch/>
        </p:blipFill>
        <p:spPr>
          <a:xfrm>
            <a:off x="756360" y="1404360"/>
            <a:ext cx="4067640" cy="4067640"/>
          </a:xfrm>
          <a:prstGeom prst="rect">
            <a:avLst/>
          </a:prstGeom>
          <a:ln>
            <a:noFill/>
          </a:ln>
        </p:spPr>
      </p:pic>
      <p:sp>
        <p:nvSpPr>
          <p:cNvPr id="214" name="CustomShape 3"/>
          <p:cNvSpPr/>
          <p:nvPr/>
        </p:nvSpPr>
        <p:spPr>
          <a:xfrm>
            <a:off x="6436080" y="5758920"/>
            <a:ext cx="1329480" cy="64548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r>
              <a:rPr b="1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Temperaturklassen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Kalt &lt;10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Normal 10 - 20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Warm &gt;20</a:t>
            </a:r>
            <a:endParaRPr b="0" lang="de-DE" sz="900" spc="-1" strike="noStrike">
              <a:latin typeface="Arial"/>
            </a:endParaRPr>
          </a:p>
        </p:txBody>
      </p:sp>
      <p:pic>
        <p:nvPicPr>
          <p:cNvPr id="215" name="Grafik 7" descr=""/>
          <p:cNvPicPr/>
          <p:nvPr/>
        </p:nvPicPr>
        <p:blipFill>
          <a:blip r:embed="rId2"/>
          <a:stretch/>
        </p:blipFill>
        <p:spPr>
          <a:xfrm>
            <a:off x="4896000" y="1353600"/>
            <a:ext cx="4067640" cy="40464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35</TotalTime>
  <Application>LibreOffice/6.3.3.2$Windows_X86_64 LibreOffice_project/a64200df03143b798afd1ec74a12ab50359878ed</Application>
  <Words>291</Words>
  <Paragraphs>68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Tobias Lindenau</dc:creator>
  <dc:description/>
  <dc:language>de-DE</dc:language>
  <cp:lastModifiedBy/>
  <dcterms:modified xsi:type="dcterms:W3CDTF">2020-01-28T14:33:36Z</dcterms:modified>
  <cp:revision>20</cp:revision>
  <dc:subject/>
  <dc:title>Modelling land use change dynamics in coastal and urban areas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11</vt:i4>
  </property>
  <property fmtid="{D5CDD505-2E9C-101B-9397-08002B2CF9AE}" pid="8" name="PresentationFormat">
    <vt:lpwstr>Bildschirmpräsentation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11</vt:i4>
  </property>
</Properties>
</file>